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1" r:id="rId4"/>
    <p:sldId id="257" r:id="rId5"/>
    <p:sldId id="258" r:id="rId6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44224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96856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80452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78591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429045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61945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13031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51745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79588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61927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22452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83160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8224"/>
            <a:ext cx="326266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329" y="457200"/>
            <a:ext cx="2547173" cy="284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329" y="3505200"/>
            <a:ext cx="2639649" cy="280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584582"/>
            <a:ext cx="1862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Species Inventory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Neal Smith NWR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Iowa</a:t>
            </a:r>
            <a:endParaRPr lang="es-C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1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70" y="304801"/>
            <a:ext cx="3266847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154" y="3709974"/>
            <a:ext cx="3243263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6716"/>
            <a:ext cx="2965500" cy="273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5400000">
            <a:off x="3719416" y="1648891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1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 flipH="1">
            <a:off x="4633817" y="1651939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3719416" y="4958820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2</a:t>
            </a:r>
            <a:endParaRPr lang="es-C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86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937" y="379542"/>
            <a:ext cx="190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Local </a:t>
            </a:r>
            <a:r>
              <a:rPr lang="en-US" b="1" dirty="0" err="1" smtClean="0">
                <a:solidFill>
                  <a:srgbClr val="FF0000"/>
                </a:solidFill>
              </a:rPr>
              <a:t>GoogleEarth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Points 1-3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3387" y="379541"/>
            <a:ext cx="224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Regional </a:t>
            </a:r>
            <a:r>
              <a:rPr lang="en-US" b="1" dirty="0" err="1" smtClean="0">
                <a:solidFill>
                  <a:srgbClr val="FF0000"/>
                </a:solidFill>
              </a:rPr>
              <a:t>GoogleEarth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Points 1-3</a:t>
            </a:r>
            <a:endParaRPr lang="es-CR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75692"/>
            <a:ext cx="416439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752600"/>
            <a:ext cx="4571999" cy="27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67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5400000">
            <a:off x="7354406" y="1501799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1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7362401" y="5123677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362402" y="3128278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2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1937" y="379542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Local Land Cover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4905" y="380902"/>
            <a:ext cx="212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Regional Land Cover</a:t>
            </a:r>
            <a:endParaRPr lang="es-CR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16" y="1077786"/>
            <a:ext cx="3429000" cy="1324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96" y="2743200"/>
            <a:ext cx="355824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16" y="4602688"/>
            <a:ext cx="3493620" cy="134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0047" y="1077786"/>
            <a:ext cx="3540870" cy="13696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436" y="2781019"/>
            <a:ext cx="3563481" cy="13752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436" y="4602688"/>
            <a:ext cx="3563481" cy="13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82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7362402" y="1287286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1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362401" y="5123677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7362402" y="3128278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2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234" y="196236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Local Land Cover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1341" y="196236"/>
            <a:ext cx="212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Regional Land Cover</a:t>
            </a:r>
            <a:endParaRPr lang="es-CR" b="1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22" y="1038206"/>
            <a:ext cx="3057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1604963" cy="170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694" y="2723133"/>
            <a:ext cx="3057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792" y="2590800"/>
            <a:ext cx="1657571" cy="17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73968"/>
            <a:ext cx="3057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555" y="4495801"/>
            <a:ext cx="1649807" cy="17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008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44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Clarkson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A. Langen - tlangen</dc:creator>
  <cp:lastModifiedBy>educationintern</cp:lastModifiedBy>
  <cp:revision>15</cp:revision>
  <dcterms:created xsi:type="dcterms:W3CDTF">2012-01-04T18:08:06Z</dcterms:created>
  <dcterms:modified xsi:type="dcterms:W3CDTF">2014-02-20T16:48:52Z</dcterms:modified>
</cp:coreProperties>
</file>