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9" r:id="rId2"/>
    <p:sldId id="260" r:id="rId3"/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048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8313C-961F-4E79-9403-53994F136CB1}" type="datetimeFigureOut">
              <a:rPr lang="es-CR" smtClean="0"/>
              <a:pPr/>
              <a:t>20/02/2014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30E18-F86A-4C19-B16E-82650137B3D4}" type="slidenum">
              <a:rPr lang="es-CR" smtClean="0"/>
              <a:pPr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xmlns="" val="4158228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5C87-2D71-4360-83B4-BF8D8BFB7415}" type="datetimeFigureOut">
              <a:rPr lang="es-CR" smtClean="0"/>
              <a:pPr/>
              <a:t>20/02/2014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FD53-0371-4646-AF37-5DD7492EC9DD}" type="slidenum">
              <a:rPr lang="es-CR" smtClean="0"/>
              <a:pPr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xmlns="" val="144224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5C87-2D71-4360-83B4-BF8D8BFB7415}" type="datetimeFigureOut">
              <a:rPr lang="es-CR" smtClean="0"/>
              <a:pPr/>
              <a:t>20/02/2014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FD53-0371-4646-AF37-5DD7492EC9DD}" type="slidenum">
              <a:rPr lang="es-CR" smtClean="0"/>
              <a:pPr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xmlns="" val="2968561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5C87-2D71-4360-83B4-BF8D8BFB7415}" type="datetimeFigureOut">
              <a:rPr lang="es-CR" smtClean="0"/>
              <a:pPr/>
              <a:t>20/02/2014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FD53-0371-4646-AF37-5DD7492EC9DD}" type="slidenum">
              <a:rPr lang="es-CR" smtClean="0"/>
              <a:pPr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xmlns="" val="804523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5C87-2D71-4360-83B4-BF8D8BFB7415}" type="datetimeFigureOut">
              <a:rPr lang="es-CR" smtClean="0"/>
              <a:pPr/>
              <a:t>20/02/2014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FD53-0371-4646-AF37-5DD7492EC9DD}" type="slidenum">
              <a:rPr lang="es-CR" smtClean="0"/>
              <a:pPr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xmlns="" val="2785919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5C87-2D71-4360-83B4-BF8D8BFB7415}" type="datetimeFigureOut">
              <a:rPr lang="es-CR" smtClean="0"/>
              <a:pPr/>
              <a:t>20/02/2014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FD53-0371-4646-AF37-5DD7492EC9DD}" type="slidenum">
              <a:rPr lang="es-CR" smtClean="0"/>
              <a:pPr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xmlns="" val="4290454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5C87-2D71-4360-83B4-BF8D8BFB7415}" type="datetimeFigureOut">
              <a:rPr lang="es-CR" smtClean="0"/>
              <a:pPr/>
              <a:t>20/02/2014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FD53-0371-4646-AF37-5DD7492EC9DD}" type="slidenum">
              <a:rPr lang="es-CR" smtClean="0"/>
              <a:pPr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xmlns="" val="2619455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5C87-2D71-4360-83B4-BF8D8BFB7415}" type="datetimeFigureOut">
              <a:rPr lang="es-CR" smtClean="0"/>
              <a:pPr/>
              <a:t>20/02/2014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FD53-0371-4646-AF37-5DD7492EC9DD}" type="slidenum">
              <a:rPr lang="es-CR" smtClean="0"/>
              <a:pPr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xmlns="" val="3130318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5C87-2D71-4360-83B4-BF8D8BFB7415}" type="datetimeFigureOut">
              <a:rPr lang="es-CR" smtClean="0"/>
              <a:pPr/>
              <a:t>20/02/2014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FD53-0371-4646-AF37-5DD7492EC9DD}" type="slidenum">
              <a:rPr lang="es-CR" smtClean="0"/>
              <a:pPr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xmlns="" val="1517453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5C87-2D71-4360-83B4-BF8D8BFB7415}" type="datetimeFigureOut">
              <a:rPr lang="es-CR" smtClean="0"/>
              <a:pPr/>
              <a:t>20/02/2014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FD53-0371-4646-AF37-5DD7492EC9DD}" type="slidenum">
              <a:rPr lang="es-CR" smtClean="0"/>
              <a:pPr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xmlns="" val="3795882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5C87-2D71-4360-83B4-BF8D8BFB7415}" type="datetimeFigureOut">
              <a:rPr lang="es-CR" smtClean="0"/>
              <a:pPr/>
              <a:t>20/02/2014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FD53-0371-4646-AF37-5DD7492EC9DD}" type="slidenum">
              <a:rPr lang="es-CR" smtClean="0"/>
              <a:pPr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xmlns="" val="1619275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5C87-2D71-4360-83B4-BF8D8BFB7415}" type="datetimeFigureOut">
              <a:rPr lang="es-CR" smtClean="0"/>
              <a:pPr/>
              <a:t>20/02/2014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FD53-0371-4646-AF37-5DD7492EC9DD}" type="slidenum">
              <a:rPr lang="es-CR" smtClean="0"/>
              <a:pPr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xmlns="" val="222452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55C87-2D71-4360-83B4-BF8D8BFB7415}" type="datetimeFigureOut">
              <a:rPr lang="es-CR" smtClean="0"/>
              <a:pPr/>
              <a:t>20/02/2014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FFD53-0371-4646-AF37-5DD7492EC9DD}" type="slidenum">
              <a:rPr lang="es-CR" smtClean="0"/>
              <a:pPr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xmlns="" val="1831603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7" Type="http://schemas.openxmlformats.org/officeDocument/2006/relationships/image" Target="../media/image20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emf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5029200"/>
            <a:ext cx="18859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Species Inventory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Fergus Falls WMD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Minnesota</a:t>
            </a:r>
            <a:endParaRPr lang="es-CR" b="1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2743200" cy="4377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4960" y="298704"/>
            <a:ext cx="2623940" cy="4219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4960" y="4745886"/>
            <a:ext cx="2623940" cy="914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2130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5400000">
            <a:off x="3719416" y="1648891"/>
            <a:ext cx="855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Point 1</a:t>
            </a:r>
            <a:endParaRPr lang="es-CR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 flipH="1">
            <a:off x="4633817" y="1651939"/>
            <a:ext cx="855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Point 3</a:t>
            </a:r>
            <a:endParaRPr lang="es-CR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5400000">
            <a:off x="3719416" y="4958820"/>
            <a:ext cx="855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Point 2</a:t>
            </a:r>
            <a:endParaRPr lang="es-CR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3441032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0657" y="3429000"/>
            <a:ext cx="3305175" cy="241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4744" y="821564"/>
            <a:ext cx="3787723" cy="2150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28885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51937" y="379542"/>
            <a:ext cx="19067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Local </a:t>
            </a:r>
            <a:r>
              <a:rPr lang="en-US" b="1" dirty="0" err="1" smtClean="0">
                <a:solidFill>
                  <a:srgbClr val="FF0000"/>
                </a:solidFill>
              </a:rPr>
              <a:t>GoogleEarth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Points 1-3</a:t>
            </a:r>
            <a:endParaRPr lang="es-CR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63387" y="379541"/>
            <a:ext cx="22445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Regional </a:t>
            </a:r>
            <a:r>
              <a:rPr lang="en-US" b="1" dirty="0" err="1" smtClean="0">
                <a:solidFill>
                  <a:srgbClr val="FF0000"/>
                </a:solidFill>
              </a:rPr>
              <a:t>GoogleEarth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Points 1-3</a:t>
            </a:r>
            <a:endParaRPr lang="es-CR" b="1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3084" y="1371600"/>
            <a:ext cx="4226516" cy="34939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24400" y="1395984"/>
            <a:ext cx="4225851" cy="350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1700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 rot="5400000">
            <a:off x="7354406" y="1517039"/>
            <a:ext cx="855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Point 1</a:t>
            </a:r>
            <a:endParaRPr lang="es-CR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5400000">
            <a:off x="7364700" y="4764084"/>
            <a:ext cx="855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Point 3</a:t>
            </a:r>
            <a:endParaRPr lang="es-CR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5400000">
            <a:off x="7362402" y="3143518"/>
            <a:ext cx="855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Point 2</a:t>
            </a:r>
            <a:endParaRPr lang="es-CR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51937" y="379542"/>
            <a:ext cx="1783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Local Land Cover</a:t>
            </a:r>
            <a:endParaRPr lang="es-CR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14905" y="380902"/>
            <a:ext cx="2121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Regional Land Cover</a:t>
            </a:r>
            <a:endParaRPr lang="es-CR" b="1" dirty="0">
              <a:solidFill>
                <a:srgbClr val="FF00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6858" y="1274055"/>
            <a:ext cx="2961784" cy="114184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74464" y="1251522"/>
            <a:ext cx="2973976" cy="115384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4156" y="3063931"/>
            <a:ext cx="2970928" cy="115298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71364" y="4521100"/>
            <a:ext cx="2977076" cy="115266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4156" y="4491224"/>
            <a:ext cx="2953512" cy="114901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5800" y="3045643"/>
            <a:ext cx="2964832" cy="115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47824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5400000">
            <a:off x="7362402" y="1287286"/>
            <a:ext cx="855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Point 1</a:t>
            </a:r>
            <a:endParaRPr lang="es-CR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5400000">
            <a:off x="7362401" y="5123677"/>
            <a:ext cx="855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Point 3</a:t>
            </a:r>
            <a:endParaRPr lang="es-CR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5400000">
            <a:off x="7362402" y="3128278"/>
            <a:ext cx="855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Point 2</a:t>
            </a:r>
            <a:endParaRPr lang="es-CR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42234" y="196236"/>
            <a:ext cx="1783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Local Land Cover</a:t>
            </a:r>
            <a:endParaRPr lang="es-CR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71341" y="196236"/>
            <a:ext cx="2121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Regional Land Cover</a:t>
            </a:r>
            <a:endParaRPr lang="es-CR" b="1" dirty="0">
              <a:solidFill>
                <a:srgbClr val="FF0000"/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86189"/>
            <a:ext cx="3057525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136" y="744335"/>
            <a:ext cx="1522976" cy="1617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68482"/>
            <a:ext cx="305752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136" y="2480737"/>
            <a:ext cx="1566795" cy="1664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599" y="4953000"/>
            <a:ext cx="305752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136" y="4455862"/>
            <a:ext cx="1604963" cy="1704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60088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44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Clarkson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A. Langen - tlangen</dc:creator>
  <cp:lastModifiedBy>educationintern</cp:lastModifiedBy>
  <cp:revision>14</cp:revision>
  <dcterms:created xsi:type="dcterms:W3CDTF">2012-01-04T18:08:06Z</dcterms:created>
  <dcterms:modified xsi:type="dcterms:W3CDTF">2014-02-20T16:49:05Z</dcterms:modified>
</cp:coreProperties>
</file>